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Unbounded" panose="020B0604020202020204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28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89133"/>
            <a:ext cx="60033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Firewall Simulator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88876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Simulador de Firewall para Filtragem de Pacotes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487441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Integrantes: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Arthur Borba Lins, João Vitor da Silva, Michelangelo Morais do Rego, Paulo Henrique A. de Barros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28793"/>
            <a:ext cx="57904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Agradecimentos!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428536"/>
            <a:ext cx="557879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Obrigado pela sua atenção!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62098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Esperamos que o Firewall Simulator seja uma ferramenta valiosa para suas necessidades de segurança de rede.</a:t>
            </a:r>
            <a:endParaRPr lang="en-US" sz="185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F39C035-2085-474B-B69E-B8E3A257B82E}"/>
              </a:ext>
            </a:extLst>
          </p:cNvPr>
          <p:cNvSpPr/>
          <p:nvPr/>
        </p:nvSpPr>
        <p:spPr>
          <a:xfrm>
            <a:off x="12458216" y="7392352"/>
            <a:ext cx="2129328" cy="70401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88064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Introdução: O Que é um Firewall?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384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Um firewall atua como uma </a:t>
            </a:r>
            <a:r>
              <a:rPr lang="en-US" sz="170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barreira de segurança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entre redes, monitorando e controlando o tráfego de dados. Ele decide quais pacotes são permitidos (ALLOW) e quais são bloqueados (BLOCK), protegendo sistemas contra acessos não autorizados e ameaças.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3329226"/>
            <a:ext cx="6294239" cy="1384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Por que Simular?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 simulação permite testar configurações e regras de firewall em um ambiente seguro, validando políticas de segurança sem impactar uma rede real. É uma ferramenta essencial para aprendizado e desenvolvimento.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62" y="1496227"/>
            <a:ext cx="6651851" cy="66518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02581"/>
            <a:ext cx="128221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Objetivos do Projeto: Nosso Simulador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85348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785348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055144"/>
            <a:ext cx="36258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Ambiente Controlado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550682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Criar um ambiente para experimentar regras de firewall sem riscos.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2785348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4378" y="2785348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9" name="Text 7"/>
          <p:cNvSpPr/>
          <p:nvPr/>
        </p:nvSpPr>
        <p:spPr>
          <a:xfrm>
            <a:off x="7796093" y="3055144"/>
            <a:ext cx="36798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Validação de Políticas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96093" y="3550682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Validar a eficácia de diferentes políticas de segurança antes da implementação.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82584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7244" y="4825841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3" name="Text 11"/>
          <p:cNvSpPr/>
          <p:nvPr/>
        </p:nvSpPr>
        <p:spPr>
          <a:xfrm>
            <a:off x="1198959" y="5095637"/>
            <a:ext cx="41701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Educação e Treinamento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98959" y="5591175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Servir como ferramenta didática para entender o funcionamento de firewalls.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482584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4378" y="4825841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7" name="Text 15"/>
          <p:cNvSpPr/>
          <p:nvPr/>
        </p:nvSpPr>
        <p:spPr>
          <a:xfrm>
            <a:off x="7796093" y="5095637"/>
            <a:ext cx="33573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Customização Total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96093" y="5591175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Oferecer flexibilidade para definir e testar qualquer conjunto de regras.</a:t>
            </a:r>
            <a:endParaRPr lang="en-US" sz="185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21F0993-BCFF-9516-ABB3-4230F76AE7F6}"/>
              </a:ext>
            </a:extLst>
          </p:cNvPr>
          <p:cNvSpPr/>
          <p:nvPr/>
        </p:nvSpPr>
        <p:spPr>
          <a:xfrm>
            <a:off x="12458216" y="7392352"/>
            <a:ext cx="2129328" cy="70401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9165"/>
            <a:ext cx="89414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Funcionalidades Principais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121932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263973"/>
            <a:ext cx="36289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Simulação de Firewall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2759512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Avaliação precisa de pacotes de rede conforme regras configuradas.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2121932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263973"/>
            <a:ext cx="37522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Regras Customizáveis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62355" y="2759512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Defina regras baseadas em IP de origem e porta de destino.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004310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30890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Ações de Controle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35336" y="4641890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Configure ações de permissão (ALLOW) ou bloqueio (BLOCK).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38015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Interface CLI Amigável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Interação simplificada via linha de comando para usuários.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7724" y="588668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60287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Modo Interativo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735336" y="6524268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Testes em tempo real para múltiplos pacotes com agilidade.</a:t>
            </a:r>
            <a:endParaRPr lang="en-US" sz="18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64743" y="5886688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6028730"/>
            <a:ext cx="34738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Modo de Teste Único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62355" y="6524268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Verificação rápida de pacotes específicos via argumentos.</a:t>
            </a:r>
            <a:endParaRPr lang="en-US" sz="185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82FA536-57C3-A377-27B3-1670940F862A}"/>
              </a:ext>
            </a:extLst>
          </p:cNvPr>
          <p:cNvSpPr/>
          <p:nvPr/>
        </p:nvSpPr>
        <p:spPr>
          <a:xfrm>
            <a:off x="12458216" y="7392352"/>
            <a:ext cx="2129328" cy="70401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982" y="636389"/>
            <a:ext cx="6398181" cy="680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Arquitetura Técnica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00" y="1779865"/>
            <a:ext cx="12034480" cy="538150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4608" y="5732200"/>
            <a:ext cx="390305" cy="3903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0549" y="5628729"/>
            <a:ext cx="2754902" cy="344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Firewall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8280549" y="6076970"/>
            <a:ext cx="4761720" cy="292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firewall_core.py: FirewallSimulator logic.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4608" y="3988839"/>
            <a:ext cx="390305" cy="3903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67540" y="3885367"/>
            <a:ext cx="2754902" cy="344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Entry Point</a:t>
            </a:r>
            <a:endParaRPr lang="en-US" sz="1250" dirty="0"/>
          </a:p>
        </p:txBody>
      </p:sp>
      <p:sp>
        <p:nvSpPr>
          <p:cNvPr id="9" name="Text 4"/>
          <p:cNvSpPr/>
          <p:nvPr/>
        </p:nvSpPr>
        <p:spPr>
          <a:xfrm>
            <a:off x="8267540" y="4333608"/>
            <a:ext cx="4761719" cy="292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main.py: application bootstrap.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4608" y="2271498"/>
            <a:ext cx="390305" cy="3903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67540" y="2168026"/>
            <a:ext cx="2754902" cy="344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 Interface</a:t>
            </a:r>
            <a:endParaRPr lang="en-US" sz="1250" dirty="0"/>
          </a:p>
        </p:txBody>
      </p:sp>
      <p:sp>
        <p:nvSpPr>
          <p:cNvPr id="12" name="Text 6"/>
          <p:cNvSpPr/>
          <p:nvPr/>
        </p:nvSpPr>
        <p:spPr>
          <a:xfrm>
            <a:off x="8267540" y="2616267"/>
            <a:ext cx="4761719" cy="292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cli_interface.py: user commands.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809982" y="7421642"/>
            <a:ext cx="1301043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Desenvolvido em </a:t>
            </a: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3.8+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o projeto adota uma arquitetura modular para garantir clareza e manutenção.</a:t>
            </a:r>
            <a:endParaRPr lang="en-US" sz="18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8401002-335C-789A-41B7-384D540CB830}"/>
              </a:ext>
            </a:extLst>
          </p:cNvPr>
          <p:cNvSpPr/>
          <p:nvPr/>
        </p:nvSpPr>
        <p:spPr>
          <a:xfrm>
            <a:off x="12458216" y="7392352"/>
            <a:ext cx="2129328" cy="70401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4199"/>
            <a:ext cx="126093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Como Funciona: O Fluxo do Simulador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773323"/>
            <a:ext cx="4158734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953941"/>
            <a:ext cx="41587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Carregamento de Regras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801427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Regras são lidas de um arquivo de texto simples para configuração.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773323"/>
            <a:ext cx="4158734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2953941"/>
            <a:ext cx="32382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Formato de Regras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449479"/>
            <a:ext cx="4158734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Definidas como: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AÇÃO TIPO VALOR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(ex: </a:t>
            </a:r>
            <a:r>
              <a:rPr lang="en-US" sz="18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BLOCK IP 192.168.1.100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773323"/>
            <a:ext cx="4158853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2953941"/>
            <a:ext cx="36295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Avaliação de Pacotes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449479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Cada pacote é comparado sequencialmente com as regras carregadas.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93650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574268"/>
            <a:ext cx="43917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Primeira Correspondência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ação (ALLOW/BLOCK) é determinada pela primeira regra que o pacote corresponde.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393650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Política Padrão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nenhuma regra é correspondida, a política padrão (ALLOW por definição) é aplicada.</a:t>
            </a:r>
            <a:endParaRPr lang="en-US" sz="1850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723E141-686C-00F0-FA20-E96AF5F30480}"/>
              </a:ext>
            </a:extLst>
          </p:cNvPr>
          <p:cNvSpPr/>
          <p:nvPr/>
        </p:nvSpPr>
        <p:spPr>
          <a:xfrm>
            <a:off x="12458216" y="7392352"/>
            <a:ext cx="2129328" cy="70401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225" y="516374"/>
            <a:ext cx="6804779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Exemplos Práticos de Uso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7225" y="1444109"/>
            <a:ext cx="1331595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Firewall Simulator oferece diferentes modos para testar e visualizar o comportamento das regras de segurança.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7225" y="2237303"/>
            <a:ext cx="6564035" cy="2090380"/>
          </a:xfrm>
          <a:prstGeom prst="roundRect">
            <a:avLst>
              <a:gd name="adj" fmla="val 5249"/>
            </a:avLst>
          </a:prstGeom>
          <a:solidFill>
            <a:srgbClr val="112836"/>
          </a:solidFill>
          <a:ln/>
        </p:spPr>
      </p:sp>
      <p:sp>
        <p:nvSpPr>
          <p:cNvPr id="5" name="Shape 3"/>
          <p:cNvSpPr/>
          <p:nvPr/>
        </p:nvSpPr>
        <p:spPr>
          <a:xfrm>
            <a:off x="657225" y="2214443"/>
            <a:ext cx="6564035" cy="91440"/>
          </a:xfrm>
          <a:prstGeom prst="roundRect">
            <a:avLst>
              <a:gd name="adj" fmla="val 30807"/>
            </a:avLst>
          </a:prstGeom>
          <a:solidFill>
            <a:srgbClr val="0A988B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1955721"/>
            <a:ext cx="563285" cy="563285"/>
          </a:xfrm>
          <a:prstGeom prst="roundRect">
            <a:avLst>
              <a:gd name="adj" fmla="val 162333"/>
            </a:avLst>
          </a:prstGeom>
          <a:solidFill>
            <a:srgbClr val="0A988B"/>
          </a:solidFill>
          <a:ln/>
        </p:spPr>
      </p:sp>
      <p:sp>
        <p:nvSpPr>
          <p:cNvPr id="7" name="Text 5"/>
          <p:cNvSpPr/>
          <p:nvPr/>
        </p:nvSpPr>
        <p:spPr>
          <a:xfrm>
            <a:off x="3826490" y="2096572"/>
            <a:ext cx="22526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67847" y="2706767"/>
            <a:ext cx="336327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Demonstração Completa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67847" y="3095625"/>
            <a:ext cx="614279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demonstracao.py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867847" y="3516273"/>
            <a:ext cx="6142792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Execute um script pré-definido com múltiplos cenários de teste para visualizar o funcionamento.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409021" y="2237303"/>
            <a:ext cx="6564154" cy="2090380"/>
          </a:xfrm>
          <a:prstGeom prst="roundRect">
            <a:avLst>
              <a:gd name="adj" fmla="val 5249"/>
            </a:avLst>
          </a:prstGeom>
          <a:solidFill>
            <a:srgbClr val="112836"/>
          </a:solidFill>
          <a:ln/>
        </p:spPr>
      </p:sp>
      <p:sp>
        <p:nvSpPr>
          <p:cNvPr id="12" name="Shape 10"/>
          <p:cNvSpPr/>
          <p:nvPr/>
        </p:nvSpPr>
        <p:spPr>
          <a:xfrm>
            <a:off x="7409021" y="2214443"/>
            <a:ext cx="6564154" cy="91440"/>
          </a:xfrm>
          <a:prstGeom prst="roundRect">
            <a:avLst>
              <a:gd name="adj" fmla="val 30807"/>
            </a:avLst>
          </a:prstGeom>
          <a:solidFill>
            <a:srgbClr val="0A988B"/>
          </a:solidFill>
          <a:ln/>
        </p:spPr>
      </p:sp>
      <p:sp>
        <p:nvSpPr>
          <p:cNvPr id="13" name="Shape 11"/>
          <p:cNvSpPr/>
          <p:nvPr/>
        </p:nvSpPr>
        <p:spPr>
          <a:xfrm>
            <a:off x="10409456" y="1955721"/>
            <a:ext cx="563285" cy="563285"/>
          </a:xfrm>
          <a:prstGeom prst="roundRect">
            <a:avLst>
              <a:gd name="adj" fmla="val 162333"/>
            </a:avLst>
          </a:prstGeom>
          <a:solidFill>
            <a:srgbClr val="0A988B"/>
          </a:solidFill>
          <a:ln/>
        </p:spPr>
      </p:sp>
      <p:sp>
        <p:nvSpPr>
          <p:cNvPr id="14" name="Text 12"/>
          <p:cNvSpPr/>
          <p:nvPr/>
        </p:nvSpPr>
        <p:spPr>
          <a:xfrm>
            <a:off x="10578405" y="2096572"/>
            <a:ext cx="22526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19643" y="2706767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Modo Interativo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619643" y="3095625"/>
            <a:ext cx="614291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main.py --rules regras_exemplo.txt --interactive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619643" y="3516273"/>
            <a:ext cx="6142911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Teste pacotes um a um em tempo real, inserindo IPs e portas e observando as respostas.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57225" y="4797028"/>
            <a:ext cx="6564035" cy="2398395"/>
          </a:xfrm>
          <a:prstGeom prst="roundRect">
            <a:avLst>
              <a:gd name="adj" fmla="val 4575"/>
            </a:avLst>
          </a:prstGeom>
          <a:solidFill>
            <a:srgbClr val="112836"/>
          </a:solidFill>
          <a:ln/>
        </p:spPr>
      </p:sp>
      <p:sp>
        <p:nvSpPr>
          <p:cNvPr id="19" name="Shape 17"/>
          <p:cNvSpPr/>
          <p:nvPr/>
        </p:nvSpPr>
        <p:spPr>
          <a:xfrm>
            <a:off x="657225" y="4774168"/>
            <a:ext cx="6564035" cy="91440"/>
          </a:xfrm>
          <a:prstGeom prst="roundRect">
            <a:avLst>
              <a:gd name="adj" fmla="val 30807"/>
            </a:avLst>
          </a:prstGeom>
          <a:solidFill>
            <a:srgbClr val="0A988B"/>
          </a:solidFill>
          <a:ln/>
        </p:spPr>
      </p:sp>
      <p:sp>
        <p:nvSpPr>
          <p:cNvPr id="20" name="Shape 18"/>
          <p:cNvSpPr/>
          <p:nvPr/>
        </p:nvSpPr>
        <p:spPr>
          <a:xfrm>
            <a:off x="3657540" y="4515445"/>
            <a:ext cx="563285" cy="563285"/>
          </a:xfrm>
          <a:prstGeom prst="roundRect">
            <a:avLst>
              <a:gd name="adj" fmla="val 162333"/>
            </a:avLst>
          </a:prstGeom>
          <a:solidFill>
            <a:srgbClr val="0A988B"/>
          </a:solidFill>
          <a:ln/>
        </p:spPr>
      </p:sp>
      <p:sp>
        <p:nvSpPr>
          <p:cNvPr id="21" name="Text 19"/>
          <p:cNvSpPr/>
          <p:nvPr/>
        </p:nvSpPr>
        <p:spPr>
          <a:xfrm>
            <a:off x="3826490" y="4656296"/>
            <a:ext cx="22526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67847" y="5266492"/>
            <a:ext cx="237958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Teste Único Direto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67847" y="5655350"/>
            <a:ext cx="614279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main.py --rules regras_exemplo.txt --src-ip 192.168.1.100 --dst-port 80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867847" y="6384012"/>
            <a:ext cx="6142792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Verifique o resultado de um pacote específico diretamente pela linha de comando.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7409021" y="4797028"/>
            <a:ext cx="6564154" cy="2398395"/>
          </a:xfrm>
          <a:prstGeom prst="roundRect">
            <a:avLst>
              <a:gd name="adj" fmla="val 4575"/>
            </a:avLst>
          </a:prstGeom>
          <a:solidFill>
            <a:srgbClr val="112836"/>
          </a:solidFill>
          <a:ln/>
        </p:spPr>
      </p:sp>
      <p:sp>
        <p:nvSpPr>
          <p:cNvPr id="26" name="Shape 24"/>
          <p:cNvSpPr/>
          <p:nvPr/>
        </p:nvSpPr>
        <p:spPr>
          <a:xfrm>
            <a:off x="7409021" y="4774168"/>
            <a:ext cx="6564154" cy="91440"/>
          </a:xfrm>
          <a:prstGeom prst="roundRect">
            <a:avLst>
              <a:gd name="adj" fmla="val 30807"/>
            </a:avLst>
          </a:prstGeom>
          <a:solidFill>
            <a:srgbClr val="0A988B"/>
          </a:solidFill>
          <a:ln/>
        </p:spPr>
      </p:sp>
      <p:sp>
        <p:nvSpPr>
          <p:cNvPr id="27" name="Shape 25"/>
          <p:cNvSpPr/>
          <p:nvPr/>
        </p:nvSpPr>
        <p:spPr>
          <a:xfrm>
            <a:off x="10409456" y="4515445"/>
            <a:ext cx="563285" cy="563285"/>
          </a:xfrm>
          <a:prstGeom prst="roundRect">
            <a:avLst>
              <a:gd name="adj" fmla="val 162333"/>
            </a:avLst>
          </a:prstGeom>
          <a:solidFill>
            <a:srgbClr val="0A988B"/>
          </a:solidFill>
          <a:ln/>
        </p:spPr>
      </p:sp>
      <p:sp>
        <p:nvSpPr>
          <p:cNvPr id="28" name="Text 26"/>
          <p:cNvSpPr/>
          <p:nvPr/>
        </p:nvSpPr>
        <p:spPr>
          <a:xfrm>
            <a:off x="10578405" y="4656296"/>
            <a:ext cx="22526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619643" y="5266492"/>
            <a:ext cx="263402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Listagem de Regras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7619643" y="5655350"/>
            <a:ext cx="614291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main.py --rules regras_exemplo.txt --list-rules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7619643" y="6075998"/>
            <a:ext cx="614291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Visualize todas as regras que foram carregadas do arquivo.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657225" y="7406640"/>
            <a:ext cx="1331595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Exemplo de Arquivo de Regras:</a:t>
            </a: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BLOCK IP 192.168.1.100</a:t>
            </a: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ALLOW PORT 80</a:t>
            </a: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ALLOW PORT 443</a:t>
            </a: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BLOCK PORT 23</a:t>
            </a:r>
            <a:endParaRPr lang="en-US" sz="1450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C154327-14A4-D313-7CFC-40FECA7E2CE4}"/>
              </a:ext>
            </a:extLst>
          </p:cNvPr>
          <p:cNvSpPr/>
          <p:nvPr/>
        </p:nvSpPr>
        <p:spPr>
          <a:xfrm>
            <a:off x="12458216" y="7392352"/>
            <a:ext cx="2129328" cy="70401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62" y="510659"/>
            <a:ext cx="5799534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Tecnologias Utilizadas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62" y="1544122"/>
            <a:ext cx="6438662" cy="64386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9396" y="152090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 3.8+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549396" y="2034183"/>
            <a:ext cx="6438662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linguagem de programação principal, escolhida pela sua simplicidade, legibilidade e vasta comunidade, ideal para desenvolvimento rápido e prototipagem.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49396" y="3092768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Facilidade de uso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9396" y="3454837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Bibliotecas robustas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49396" y="3816906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Multiplataforma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9962" y="8400455"/>
            <a:ext cx="1333047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projeto se beneficia da robustez e flexibilidade do Python para entregar um simulador eficiente e fácil de estender.</a:t>
            </a:r>
            <a:endParaRPr lang="en-US" sz="145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61BE1A-13A1-2088-A223-17C89BCAB761}"/>
              </a:ext>
            </a:extLst>
          </p:cNvPr>
          <p:cNvSpPr/>
          <p:nvPr/>
        </p:nvSpPr>
        <p:spPr>
          <a:xfrm>
            <a:off x="12458216" y="7392352"/>
            <a:ext cx="2129328" cy="70401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664" y="987743"/>
            <a:ext cx="7656671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Conclusão: Benefícios e Aplicações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43664" y="2556034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664" y="2645033"/>
            <a:ext cx="299918" cy="2999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4108" y="2629019"/>
            <a:ext cx="339232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Melhora da Segurança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434108" y="3068717"/>
            <a:ext cx="696622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Ajuda a compreender e fortalecer as defesas de rede contra ameaças.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3664" y="3833693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664" y="3922693"/>
            <a:ext cx="299918" cy="2999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34108" y="3906679"/>
            <a:ext cx="368450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Ferramenta Educacional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434108" y="4346377"/>
            <a:ext cx="696622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Ideal para estudantes e profissionais que buscam entender firewalls.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43664" y="5111353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664" y="5200352"/>
            <a:ext cx="299918" cy="2999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34108" y="5184338"/>
            <a:ext cx="2589371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Teste de Políticas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434108" y="5624036"/>
            <a:ext cx="696622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Validação segura de novas regras antes de serem aplicadas em produção.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43664" y="6389013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664" y="6478012"/>
            <a:ext cx="299918" cy="29991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34108" y="6461998"/>
            <a:ext cx="3667720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Resolução de Problemas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1434108" y="6901696"/>
            <a:ext cx="696622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Auxilia na identificação de falhas em configurações existentes de firewall.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709</Words>
  <Application>Microsoft Office PowerPoint</Application>
  <PresentationFormat>Personalizar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Unbounded Light</vt:lpstr>
      <vt:lpstr>Unbounded</vt:lpstr>
      <vt:lpstr>Cabin</vt:lpstr>
      <vt:lpstr>Arial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Michelangelo Morais</cp:lastModifiedBy>
  <cp:revision>2</cp:revision>
  <dcterms:created xsi:type="dcterms:W3CDTF">2025-11-23T10:13:12Z</dcterms:created>
  <dcterms:modified xsi:type="dcterms:W3CDTF">2025-11-23T11:35:37Z</dcterms:modified>
</cp:coreProperties>
</file>